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73" r:id="rId4"/>
    <p:sldId id="271" r:id="rId5"/>
    <p:sldId id="270" r:id="rId6"/>
    <p:sldId id="269" r:id="rId7"/>
    <p:sldId id="268" r:id="rId8"/>
    <p:sldId id="275" r:id="rId9"/>
    <p:sldId id="274" r:id="rId10"/>
    <p:sldId id="267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0094"/>
    <p:restoredTop sz="94737"/>
  </p:normalViewPr>
  <p:slideViewPr>
    <p:cSldViewPr>
      <p:cViewPr varScale="1">
        <p:scale>
          <a:sx n="65" d="100"/>
          <a:sy n="65" d="100"/>
        </p:scale>
        <p:origin x="-1810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/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/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487F8F4-C0D7-4D61-B41D-EA28A85DF229}" type="datetimeFigureOut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/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BFE98D6-4B48-48BD-99D7-7E9D26ACAEB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54B0EDC-86C1-4D56-A787-5932997C67AE}" type="slidenum">
              <a:rPr lang="en-GB" altLang="en-US" smtClean="0">
                <a:cs typeface="Arial" charset="0"/>
              </a:rPr>
              <a:pPr/>
              <a:t>1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5F07562-40FA-48D7-BF3F-4B2A3F792C58}" type="slidenum">
              <a:rPr lang="en-GB" altLang="en-US" smtClean="0">
                <a:cs typeface="Arial" charset="0"/>
              </a:rPr>
              <a:pPr/>
              <a:t>10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2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F7D3463-DF68-403C-9FC8-AA65F3BB3462}" type="slidenum">
              <a:rPr lang="en-GB" altLang="en-US" smtClean="0">
                <a:cs typeface="Arial" charset="0"/>
              </a:rPr>
              <a:pPr/>
              <a:t>3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27B4100-FB95-4030-92B3-C69E7490CC22}" type="slidenum">
              <a:rPr lang="en-GB" altLang="en-US" smtClean="0">
                <a:cs typeface="Arial" charset="0"/>
              </a:rPr>
              <a:pPr/>
              <a:t>4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CEAD735-B49E-45E4-A949-1B976F2667EA}" type="slidenum">
              <a:rPr lang="en-GB" altLang="en-US" smtClean="0">
                <a:cs typeface="Arial" charset="0"/>
              </a:rPr>
              <a:pPr/>
              <a:t>5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B2C1E33-0C5D-4F0C-B999-33EF54B94A1D}" type="slidenum">
              <a:rPr lang="en-GB" altLang="en-US" smtClean="0">
                <a:cs typeface="Arial" charset="0"/>
              </a:rPr>
              <a:pPr/>
              <a:t>6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2E4F693-38DF-42E0-A9B4-618F22E93488}" type="slidenum">
              <a:rPr lang="en-GB" altLang="en-US" smtClean="0">
                <a:cs typeface="Arial" charset="0"/>
              </a:rPr>
              <a:pPr/>
              <a:t>7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EFE541A-DC10-407C-947D-F370B6F0C974}" type="slidenum">
              <a:rPr lang="en-GB" altLang="en-US" smtClean="0">
                <a:cs typeface="Arial" charset="0"/>
              </a:rPr>
              <a:pPr/>
              <a:t>8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5492ED0-D055-4700-B869-92980AA10DF2}" type="slidenum">
              <a:rPr lang="en-GB" altLang="en-US" smtClean="0">
                <a:cs typeface="Arial" charset="0"/>
              </a:rPr>
              <a:pPr/>
              <a:t>9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08901-3311-478B-B85F-A6E2C6C55189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E9553-A346-4D35-9371-E3F589E82D1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8BABC-2BF9-46F0-B67E-EEA9C0209F54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DED48-2443-4AC6-8E7C-F73D40A0EB2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CB469-F8F4-4B34-A4F1-6D2F14D91B99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DDE90-EB27-4C4F-8AA0-FE32E70E797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2B2C8-AA35-4F0F-BD5A-A97FB6ED5D61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25BAE-350B-4D56-B25F-76272E37833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18A79-2643-43DB-8353-9081D97C1926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83406-87E0-43A1-8BA5-02BA7A733E9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33550-5D2F-4098-945E-9295CAA418C7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4F435-F5AF-4AC8-8A35-B44165558B3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44563-05FF-4604-AC53-C397DB154DF5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9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F9FBB-A23A-44D9-BDE3-AF43BC63DB3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6101B-F46A-4925-A050-BEE92DB03A45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5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D2C3C-B0A9-4F2F-A8DD-3E4D486ED03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00337-59CD-491E-A3A9-8F02D79B69FC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4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E6424-5346-4B85-913D-24FD6402C21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F1B6C-560F-4550-93E3-F392B0FA9213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E097F-A46D-4211-9F5A-333B29E3CE0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B0772-110B-45DA-8791-C9E8D8116093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E48E9-F379-4071-8E16-F9A297EC8AF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4DA62FB-4736-4F6B-B902-73FE85AB2722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1E76531-0CC9-4B99-AB92-5441C94C283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lpuzzles.com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wmf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wmf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714375" y="2357438"/>
            <a:ext cx="7772400" cy="1470025"/>
          </a:xfrm>
        </p:spPr>
        <p:txBody>
          <a:bodyPr/>
          <a:lstStyle/>
          <a:p>
            <a:pPr eaLnBrk="1" hangingPunct="1"/>
            <a:r>
              <a:rPr lang="en-GB" altLang="en-US" sz="8000" smtClean="0">
                <a:latin typeface="Comic Sans MS" pitchFamily="66" charset="0"/>
              </a:rPr>
              <a:t>Superlatives</a:t>
            </a:r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2052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-142875" y="214313"/>
            <a:ext cx="3214688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>
                <a:latin typeface="Comic Sans MS" panose="030F0902030302020204" pitchFamily="66" charset="0"/>
                <a:ea typeface="+mj-ea"/>
                <a:cs typeface="+mj-cs"/>
              </a:rPr>
              <a:t>Tallest</a:t>
            </a:r>
          </a:p>
        </p:txBody>
      </p:sp>
      <p:sp>
        <p:nvSpPr>
          <p:cNvPr id="1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5929313" y="4357688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>
                <a:latin typeface="Comic Sans MS" panose="030F0902030302020204" pitchFamily="66" charset="0"/>
                <a:ea typeface="+mj-ea"/>
                <a:cs typeface="+mj-cs"/>
              </a:rPr>
              <a:t>Longest</a:t>
            </a:r>
          </a:p>
        </p:txBody>
      </p:sp>
      <p:sp>
        <p:nvSpPr>
          <p:cNvPr id="16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357688"/>
            <a:ext cx="3214688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>
                <a:latin typeface="Comic Sans MS" panose="030F0902030302020204" pitchFamily="66" charset="0"/>
                <a:ea typeface="+mj-ea"/>
                <a:cs typeface="+mj-cs"/>
              </a:rPr>
              <a:t>Coldest</a:t>
            </a:r>
          </a:p>
        </p:txBody>
      </p:sp>
      <p:sp>
        <p:nvSpPr>
          <p:cNvPr id="17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5929313" y="214313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>
                <a:latin typeface="Comic Sans MS" panose="030F0902030302020204" pitchFamily="66" charset="0"/>
                <a:ea typeface="+mj-ea"/>
                <a:cs typeface="+mj-cs"/>
              </a:rPr>
              <a:t>Happiest</a:t>
            </a:r>
          </a:p>
        </p:txBody>
      </p:sp>
      <p:sp>
        <p:nvSpPr>
          <p:cNvPr id="9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2928938" y="4357688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>
                <a:latin typeface="Comic Sans MS" panose="030F0902030302020204" pitchFamily="66" charset="0"/>
                <a:ea typeface="+mj-ea"/>
                <a:cs typeface="+mj-cs"/>
              </a:rPr>
              <a:t>Shortest</a:t>
            </a:r>
          </a:p>
        </p:txBody>
      </p:sp>
      <p:sp>
        <p:nvSpPr>
          <p:cNvPr id="10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2786063" y="214313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>
                <a:latin typeface="Comic Sans MS" panose="030F0902030302020204" pitchFamily="66" charset="0"/>
                <a:ea typeface="+mj-ea"/>
                <a:cs typeface="+mj-cs"/>
              </a:rPr>
              <a:t>Hottest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14" grpId="0"/>
      <p:bldP spid="15" grpId="0"/>
      <p:bldP spid="16" grpId="0"/>
      <p:bldP spid="17" grpId="0"/>
      <p:bldP spid="9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ctrTitle"/>
          </p:nvPr>
        </p:nvSpPr>
        <p:spPr>
          <a:xfrm>
            <a:off x="0" y="-428625"/>
            <a:ext cx="9144000" cy="300037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For more ESL resources go to:</a:t>
            </a:r>
            <a:br>
              <a:rPr lang="en-GB" altLang="en-US" smtClean="0">
                <a:latin typeface="Comic Sans MS" pitchFamily="66" charset="0"/>
              </a:rPr>
            </a:br>
            <a:r>
              <a:rPr lang="en-GB" altLang="en-US" smtClean="0">
                <a:latin typeface="Comic Sans MS" pitchFamily="66" charset="0"/>
                <a:hlinkClick r:id="rId3"/>
              </a:rPr>
              <a:t>www.eslpuzzles.com</a:t>
            </a:r>
            <a:r>
              <a:rPr lang="en-GB" altLang="en-US" smtClean="0">
                <a:latin typeface="Comic Sans MS" pitchFamily="66" charset="0"/>
              </a:rPr>
              <a:t> </a:t>
            </a:r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11268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logo-2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76275"/>
            <a:ext cx="9144000" cy="618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The giraffe is the ______ animal in the world.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Answer: tallest</a:t>
            </a:r>
          </a:p>
        </p:txBody>
      </p:sp>
      <p:pic>
        <p:nvPicPr>
          <p:cNvPr id="7" name="Picture 6" descr="C:\Users\Rich\Documents\eslkidsworld.com\clip art\Animals (Part 2)\Cartoons (Fi - Gn)\Giraffe 04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29063" y="2117725"/>
            <a:ext cx="1214437" cy="407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4099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This book is only one dollar. It is the ______ book you can find.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Answer: cheapest</a:t>
            </a:r>
          </a:p>
        </p:txBody>
      </p:sp>
      <p:pic>
        <p:nvPicPr>
          <p:cNvPr id="8" name="Picture 5" descr="C:\Users\Rich\Documents\eslkidsworld.com\clip art\Education &amp; Schools (Part 1)\Books\Book &amp; Highlighter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71750" y="2428875"/>
            <a:ext cx="3724275" cy="274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urning Pages of Boo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5123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London is the ______/ ______ city in England.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Answer: most expensive</a:t>
            </a:r>
          </a:p>
        </p:txBody>
      </p:sp>
      <p:pic>
        <p:nvPicPr>
          <p:cNvPr id="8" name="Picture 5" descr="C:\Users\Rich\Documents\eslkidsworld.com\clip art\Architecture &amp; Landmarks\World &amp; General (A - B)\Big Ben 4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375" y="2143125"/>
            <a:ext cx="3165475" cy="307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6147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The sun is the ______ star in the solar system.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Answer: biggest</a:t>
            </a:r>
          </a:p>
        </p:txBody>
      </p:sp>
      <p:pic>
        <p:nvPicPr>
          <p:cNvPr id="8" name="Picture 3" descr="C:\Users\Rich\Documents\eslkidsworld.com\clip art\Seasons &amp; Weather\Sun &amp; Moon (Part 1)\Sun 016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14625" y="2286000"/>
            <a:ext cx="3932238" cy="318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7171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Antarctica is the ______ place on Earth.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Answer: coldest</a:t>
            </a:r>
          </a:p>
        </p:txBody>
      </p:sp>
      <p:pic>
        <p:nvPicPr>
          <p:cNvPr id="8" name="Picture 7" descr="C:\Users\Rich\Documents\eslkidsworld.com\clip art\Seasons &amp; Weather\Winter\Frozen Cat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00375" y="2286000"/>
            <a:ext cx="3162300" cy="309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hiver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8195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Elephants are the  ______ land animal in the world.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Answer: biggest</a:t>
            </a:r>
          </a:p>
        </p:txBody>
      </p:sp>
      <p:pic>
        <p:nvPicPr>
          <p:cNvPr id="8" name="Picture 5" descr="C:\Users\Rich\Documents\eslkidsworld.com\clip art\Animals (Part 2)\Cartoons (E - Fi)\Elephant - Trunk Rolled Up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57438" y="2428875"/>
            <a:ext cx="4103687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9219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The Vatican City is the ______ city in the world.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Answer: smallest</a:t>
            </a:r>
          </a:p>
        </p:txBody>
      </p:sp>
      <p:pic>
        <p:nvPicPr>
          <p:cNvPr id="7" name="Picture 5" descr="C:\Users\Rich\Documents\eslkidsworld.com\clip art\Architecture &amp; Landmarks\World &amp; General (P - S)\St Paul's Cathedral 1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8938" y="2500313"/>
            <a:ext cx="3057525" cy="244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10243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The blue whale is the ______ animal in the world.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Answer: largest</a:t>
            </a:r>
          </a:p>
        </p:txBody>
      </p:sp>
      <p:pic>
        <p:nvPicPr>
          <p:cNvPr id="7" name="Picture 5" descr="C:\Users\Rich\Documents\eslkidsworld.com\clip art\Animals (Part 1)\Aquatic (Sh - Z)\Whale - Blue 1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63" y="2143125"/>
            <a:ext cx="6996112" cy="313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145</Words>
  <Application>Microsoft Macintosh PowerPoint</Application>
  <PresentationFormat>On-screen Show (4:3)</PresentationFormat>
  <Paragraphs>44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Superlatives</vt:lpstr>
      <vt:lpstr>The giraffe is the ______ animal in the world.</vt:lpstr>
      <vt:lpstr>This book is only one dollar. It is the ______ book you can find.</vt:lpstr>
      <vt:lpstr>London is the ______/ ______ city in England.</vt:lpstr>
      <vt:lpstr>The sun is the ______ star in the solar system.</vt:lpstr>
      <vt:lpstr>Antarctica is the ______ place on Earth.</vt:lpstr>
      <vt:lpstr>Elephants are the  ______ land animal in the world.</vt:lpstr>
      <vt:lpstr>The Vatican City is the ______ city in the world.</vt:lpstr>
      <vt:lpstr>The blue whale is the ______ animal in the world.</vt:lpstr>
      <vt:lpstr>For more ESL resources go to: www.eslpuzzles.com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Superlatives</dc:title>
  <dc:creator>ESL Puzzles</dc:creator>
  <cp:lastModifiedBy>Richard</cp:lastModifiedBy>
  <cp:revision>17</cp:revision>
  <dcterms:created xsi:type="dcterms:W3CDTF">2020-03-09T01:59:01Z</dcterms:created>
  <dcterms:modified xsi:type="dcterms:W3CDTF">2020-03-22T03:10:21Z</dcterms:modified>
</cp:coreProperties>
</file>